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9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301" r:id="rId13"/>
    <p:sldId id="270" r:id="rId14"/>
    <p:sldId id="272" r:id="rId15"/>
    <p:sldId id="273" r:id="rId16"/>
    <p:sldId id="275" r:id="rId17"/>
    <p:sldId id="276" r:id="rId18"/>
    <p:sldId id="281" r:id="rId19"/>
    <p:sldId id="278" r:id="rId20"/>
    <p:sldId id="279" r:id="rId21"/>
    <p:sldId id="280" r:id="rId22"/>
    <p:sldId id="284" r:id="rId23"/>
    <p:sldId id="282" r:id="rId24"/>
    <p:sldId id="269" r:id="rId25"/>
    <p:sldId id="283" r:id="rId26"/>
    <p:sldId id="277" r:id="rId27"/>
    <p:sldId id="286" r:id="rId28"/>
    <p:sldId id="300" r:id="rId29"/>
    <p:sldId id="289" r:id="rId30"/>
    <p:sldId id="290" r:id="rId31"/>
    <p:sldId id="291" r:id="rId32"/>
    <p:sldId id="302" r:id="rId33"/>
    <p:sldId id="292" r:id="rId34"/>
    <p:sldId id="293" r:id="rId35"/>
    <p:sldId id="294" r:id="rId36"/>
    <p:sldId id="295" r:id="rId37"/>
    <p:sldId id="296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97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EFDB8-6D1C-B9E8-BFD5-E7B9336A6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71195E-D921-428B-73E4-61D44031E5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B35B2-C75F-A758-A259-0943ADCBB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69722-2AF6-8096-F1B1-362D0A33D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54792-441D-D5CA-0027-CAE85B39C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82526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9579A-A6FA-A090-922A-259848C24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B8E874-8D7D-1F13-D13D-ABF0BEE9A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48F81-E727-50A3-58E8-E7723EA4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5B54B-8507-AAB5-A79E-C374AED34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0C8AE-BE64-1B0F-1834-94073CD6A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48238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C2EDA2-8D4F-5872-C703-6F91780829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B498EA-1771-FB58-1463-F786B8D6EC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7AB1E-6888-2ACC-D361-4B227814B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E86F2-A379-2370-CB67-A600C7E8E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CFC61-C70F-6350-88CB-86B1AB380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40532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3983A-3C61-887E-1E66-23C4BCA2D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020A8-A308-9F2D-9E3C-56A499E8A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1A50A-FA09-BFBE-43A8-D10B6906D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A169E-EABE-1FF5-1ABA-795526B8F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71E99-978B-6319-9057-D9F928E67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98604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63AF0-72E5-5582-629E-AAA013D2F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5B0C7-4E2E-3F38-51B1-8235B4133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61E5DB-DA0D-23C2-E012-9D5C61F3B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6461C1-F05A-C8E5-EC9D-08808FEEC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38AE1-CB89-B605-7F9F-DD5CAF75E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75971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5E894-53C9-2404-7E4F-03FE4C839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D7BAC-884F-9C6B-2604-3104FE447C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655E93-D937-B322-659B-FB3A58E34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B84B47-5ADB-E8F2-8E2B-94B24BDD3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603A4-EC4C-FFCF-BFD7-2F0998F2F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5DAE0D-3100-0C42-4ACA-BC67D7A70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63995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8C3F5-57AA-4D61-857A-B40C37CE5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C4372C-E2F6-0577-B1A4-D110D8487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15FFBC-FAB3-3F78-D505-E216F7F345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F07C69-9139-A831-A1BC-9C081704DB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D09B66-E63B-AC9E-A295-4EBFECA4FB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5B8672-0E8C-8E8E-CA47-CEB229711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198D41-D170-F9CC-574E-67CA484EA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6497DE-0E2B-85BD-FFF4-F68153E17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43897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66171-D5D3-F171-FEC8-EB86D198F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3775CF-E08D-AA3B-A979-6AD7928E6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29B24C-B09C-6EC2-C7CE-A11D57CDD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A8D6E8-65F7-2F83-D6AC-006B73A62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418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BFDC98-4535-9C42-35D9-25B056CDE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EC2291-1A42-C26E-741C-4BE6F40E3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624421-64C9-A7C7-2290-5DB2599F9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30713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63074-F2C0-E6C9-2321-17ABA6ABD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EB06E-B59F-048F-0A02-9574DC3EE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0321AB-CA19-E1BE-D4A0-50864F759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1AE386-B75F-4D9D-015C-C0C87C6E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CB629-4AA1-4621-07D7-124A3BC9B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88183-150E-B608-AD16-D77CABEAB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75427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4F17E-B5C2-4FB6-5AAA-E22A0921D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907D07-2CB5-546B-AEEB-11C21BFF13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C44B61-9EDC-D838-52BE-85A17298BE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FBDE4-561E-2ADD-CDAC-8629E083B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26A618-5836-9D39-D073-9B2FE3309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599F46-B9D3-1692-856D-2B10A825F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86774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07E45A-8B53-0BC6-A470-1B69BE789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19789-88C5-D60E-6CFC-6932411C4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FF43E-8CA1-8699-262F-320592FC52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9534A8-B79D-4A07-A3DF-E077663E802A}" type="datetimeFigureOut">
              <a:rPr lang="en-MY" smtClean="0"/>
              <a:t>25/11/2024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F2487-6F51-9799-93FC-9F70F168EF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E3597-6EDE-00ED-E6A4-60A771011C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107DA1-BCE8-4DDA-B52D-6CB70CE91FC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0860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qxQdin/Favoriot/blob/main/WEBSOCKET/Favoriot%20to%20InfluxDB.py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C6149EF8-A59B-4603-8BC8-29CEE086A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471" y="540908"/>
            <a:ext cx="8939058" cy="192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fluxDB Cloud Status">
            <a:extLst>
              <a:ext uri="{FF2B5EF4-FFF2-40B4-BE49-F238E27FC236}">
                <a16:creationId xmlns:a16="http://schemas.microsoft.com/office/drawing/2014/main" id="{A8DD5111-4EF8-6D32-997B-5471BD955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472" y="4711065"/>
            <a:ext cx="8939057" cy="2146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Down 1">
            <a:extLst>
              <a:ext uri="{FF2B5EF4-FFF2-40B4-BE49-F238E27FC236}">
                <a16:creationId xmlns:a16="http://schemas.microsoft.com/office/drawing/2014/main" id="{55C0DAB1-E190-7797-03F2-2513C7423CE4}"/>
              </a:ext>
            </a:extLst>
          </p:cNvPr>
          <p:cNvSpPr/>
          <p:nvPr/>
        </p:nvSpPr>
        <p:spPr>
          <a:xfrm>
            <a:off x="5497830" y="2625987"/>
            <a:ext cx="1196340" cy="1920500"/>
          </a:xfrm>
          <a:prstGeom prst="down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69938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C0F40-DC79-0DD6-74F7-57600356A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450536-112A-B0F3-3678-57D3AC43C06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800FD4A-BC3A-D7A5-D8A2-A949521C1B31}"/>
              </a:ext>
            </a:extLst>
          </p:cNvPr>
          <p:cNvSpPr/>
          <p:nvPr/>
        </p:nvSpPr>
        <p:spPr>
          <a:xfrm>
            <a:off x="3334596" y="3800687"/>
            <a:ext cx="5530004" cy="10168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82104A-BFE6-71CA-FF33-814B6169E408}"/>
              </a:ext>
            </a:extLst>
          </p:cNvPr>
          <p:cNvSpPr/>
          <p:nvPr/>
        </p:nvSpPr>
        <p:spPr>
          <a:xfrm>
            <a:off x="3226596" y="369268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16CF0A-58F9-8950-C458-F4F5F9E7C7DF}"/>
              </a:ext>
            </a:extLst>
          </p:cNvPr>
          <p:cNvSpPr/>
          <p:nvPr/>
        </p:nvSpPr>
        <p:spPr>
          <a:xfrm>
            <a:off x="4875280" y="4879812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Copy the API Token.</a:t>
            </a:r>
          </a:p>
        </p:txBody>
      </p:sp>
    </p:spTree>
    <p:extLst>
      <p:ext uri="{BB962C8B-B14F-4D97-AF65-F5344CB8AC3E}">
        <p14:creationId xmlns:p14="http://schemas.microsoft.com/office/powerpoint/2010/main" val="1186674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533F9-7530-B8E0-715C-CFB129C46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D32607-42FC-1802-61BA-145EBC76BC6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6AAE140-B254-4B99-8778-7FEA64D066A5}"/>
              </a:ext>
            </a:extLst>
          </p:cNvPr>
          <p:cNvSpPr/>
          <p:nvPr/>
        </p:nvSpPr>
        <p:spPr>
          <a:xfrm>
            <a:off x="7263129" y="2429088"/>
            <a:ext cx="3506471" cy="8813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A95551-9F14-E24F-54C4-C0A6FF963BF1}"/>
              </a:ext>
            </a:extLst>
          </p:cNvPr>
          <p:cNvSpPr/>
          <p:nvPr/>
        </p:nvSpPr>
        <p:spPr>
          <a:xfrm>
            <a:off x="7155129" y="2321088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1C54D6-D221-67E7-2959-C0770882858D}"/>
              </a:ext>
            </a:extLst>
          </p:cNvPr>
          <p:cNvSpPr/>
          <p:nvPr/>
        </p:nvSpPr>
        <p:spPr>
          <a:xfrm>
            <a:off x="7120279" y="3410374"/>
            <a:ext cx="379217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Paste the API Token in notepad.</a:t>
            </a:r>
          </a:p>
        </p:txBody>
      </p:sp>
    </p:spTree>
    <p:extLst>
      <p:ext uri="{BB962C8B-B14F-4D97-AF65-F5344CB8AC3E}">
        <p14:creationId xmlns:p14="http://schemas.microsoft.com/office/powerpoint/2010/main" val="1183537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2064E-B653-37AB-60A1-422D90BDE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A076B0-79A3-0FFE-272B-6353E7F0B173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0" dirty="0">
                <a:latin typeface="Amasis MT Pro Black" panose="02040A04050005020304" pitchFamily="18" charset="0"/>
              </a:rPr>
              <a:t>PYTHON CODE</a:t>
            </a:r>
            <a:endParaRPr lang="en-MY" sz="9000" dirty="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187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FAB122-C75A-ACB5-43C1-1E75E6881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A459D9-E6DA-0DC7-CB3F-E0A60C99FCB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B686C2-6599-849A-BDEE-4D42797EE84F}"/>
              </a:ext>
            </a:extLst>
          </p:cNvPr>
          <p:cNvSpPr/>
          <p:nvPr/>
        </p:nvSpPr>
        <p:spPr>
          <a:xfrm>
            <a:off x="10066866" y="3488269"/>
            <a:ext cx="533400" cy="39666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51E10F-1F2B-8B1C-4D77-9B19C8C5D9DE}"/>
              </a:ext>
            </a:extLst>
          </p:cNvPr>
          <p:cNvSpPr/>
          <p:nvPr/>
        </p:nvSpPr>
        <p:spPr>
          <a:xfrm>
            <a:off x="9958866" y="338026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EDB1E7-AF13-CCB9-AC11-F727641224B2}"/>
              </a:ext>
            </a:extLst>
          </p:cNvPr>
          <p:cNvSpPr/>
          <p:nvPr/>
        </p:nvSpPr>
        <p:spPr>
          <a:xfrm>
            <a:off x="6620560" y="3992934"/>
            <a:ext cx="5209490" cy="136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Open project code from GITHUB</a:t>
            </a:r>
          </a:p>
          <a:p>
            <a:pPr algn="ctr"/>
            <a:r>
              <a:rPr lang="en-MY" dirty="0">
                <a:solidFill>
                  <a:schemeClr val="tx1"/>
                </a:solidFill>
              </a:rPr>
              <a:t>(</a:t>
            </a:r>
            <a:r>
              <a:rPr lang="en-MY" dirty="0">
                <a:solidFill>
                  <a:schemeClr val="tx1"/>
                </a:solidFill>
                <a:hlinkClick r:id="rId3"/>
              </a:rPr>
              <a:t>https://github.com/FiqxQdin/Favoriot/blob/main/WEBSOCKET/Favoriot%20to%20InfluxDB.py</a:t>
            </a:r>
            <a:r>
              <a:rPr lang="en-MY" dirty="0">
                <a:solidFill>
                  <a:schemeClr val="tx1"/>
                </a:solidFill>
              </a:rPr>
              <a:t>).</a:t>
            </a:r>
          </a:p>
          <a:p>
            <a:pPr algn="ctr"/>
            <a:r>
              <a:rPr lang="en-MY" dirty="0">
                <a:solidFill>
                  <a:schemeClr val="tx1"/>
                </a:solidFill>
              </a:rPr>
              <a:t>Then, copy the code.</a:t>
            </a:r>
          </a:p>
        </p:txBody>
      </p:sp>
    </p:spTree>
    <p:extLst>
      <p:ext uri="{BB962C8B-B14F-4D97-AF65-F5344CB8AC3E}">
        <p14:creationId xmlns:p14="http://schemas.microsoft.com/office/powerpoint/2010/main" val="1801092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3CBE1-F3CB-4204-5CA9-597263AD2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5B4A606-71B9-4F91-06E7-26398736EB6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09789CF-E6B6-F3AB-654F-EB5D72865E74}"/>
              </a:ext>
            </a:extLst>
          </p:cNvPr>
          <p:cNvSpPr/>
          <p:nvPr/>
        </p:nvSpPr>
        <p:spPr>
          <a:xfrm>
            <a:off x="43179" y="561129"/>
            <a:ext cx="471171" cy="46439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358123-4C37-F2FF-703E-2B620CDED191}"/>
              </a:ext>
            </a:extLst>
          </p:cNvPr>
          <p:cNvSpPr/>
          <p:nvPr/>
        </p:nvSpPr>
        <p:spPr>
          <a:xfrm>
            <a:off x="561975" y="1650156"/>
            <a:ext cx="2476500" cy="4326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B9EE0D-6F1E-A051-8E5B-EB094446A1CD}"/>
              </a:ext>
            </a:extLst>
          </p:cNvPr>
          <p:cNvSpPr/>
          <p:nvPr/>
        </p:nvSpPr>
        <p:spPr>
          <a:xfrm>
            <a:off x="453975" y="154215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DBAFE0-EB3D-06D6-FFB3-941E191ED9F7}"/>
              </a:ext>
            </a:extLst>
          </p:cNvPr>
          <p:cNvSpPr/>
          <p:nvPr/>
        </p:nvSpPr>
        <p:spPr>
          <a:xfrm>
            <a:off x="406350" y="45312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3B658C2-DEA6-398F-527E-E7263EFD3398}"/>
              </a:ext>
            </a:extLst>
          </p:cNvPr>
          <p:cNvSpPr/>
          <p:nvPr/>
        </p:nvSpPr>
        <p:spPr>
          <a:xfrm>
            <a:off x="696060" y="492549"/>
            <a:ext cx="379217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Open VS Code. Then, click explorer.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F902905-2D1C-ADB8-E3C4-CEFD54D0AFB3}"/>
              </a:ext>
            </a:extLst>
          </p:cNvPr>
          <p:cNvSpPr/>
          <p:nvPr/>
        </p:nvSpPr>
        <p:spPr>
          <a:xfrm>
            <a:off x="539115" y="2157310"/>
            <a:ext cx="379217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Open project’s folder.</a:t>
            </a:r>
          </a:p>
        </p:txBody>
      </p:sp>
    </p:spTree>
    <p:extLst>
      <p:ext uri="{BB962C8B-B14F-4D97-AF65-F5344CB8AC3E}">
        <p14:creationId xmlns:p14="http://schemas.microsoft.com/office/powerpoint/2010/main" val="3042344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F2161-5104-5FB5-5F2D-F456BE88C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F77ED8-6C75-EE83-EF28-CE4306A0C37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b="6500"/>
          <a:stretch/>
        </p:blipFill>
        <p:spPr>
          <a:xfrm>
            <a:off x="0" y="222885"/>
            <a:ext cx="12192000" cy="641223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95035A-7A26-6F71-64EA-48BE1D0B05D4}"/>
              </a:ext>
            </a:extLst>
          </p:cNvPr>
          <p:cNvSpPr/>
          <p:nvPr/>
        </p:nvSpPr>
        <p:spPr>
          <a:xfrm>
            <a:off x="3796665" y="4221906"/>
            <a:ext cx="1175385" cy="41867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53EC4B-7C64-E945-5820-59B5CE83B893}"/>
              </a:ext>
            </a:extLst>
          </p:cNvPr>
          <p:cNvSpPr/>
          <p:nvPr/>
        </p:nvSpPr>
        <p:spPr>
          <a:xfrm>
            <a:off x="3688665" y="411390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767285-5D9F-D297-5A85-5A0A0DFCD329}"/>
              </a:ext>
            </a:extLst>
          </p:cNvPr>
          <p:cNvSpPr/>
          <p:nvPr/>
        </p:nvSpPr>
        <p:spPr>
          <a:xfrm>
            <a:off x="3412501" y="4725720"/>
            <a:ext cx="1943711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Select folder.</a:t>
            </a:r>
          </a:p>
        </p:txBody>
      </p:sp>
    </p:spTree>
    <p:extLst>
      <p:ext uri="{BB962C8B-B14F-4D97-AF65-F5344CB8AC3E}">
        <p14:creationId xmlns:p14="http://schemas.microsoft.com/office/powerpoint/2010/main" val="3408421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A34F2-E088-C174-7FFC-BAD95A4FE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7FCAA8-1B9E-A278-37B6-532DB64D21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03D5A26-4BCE-CB43-58D8-82D3DB8D912D}"/>
              </a:ext>
            </a:extLst>
          </p:cNvPr>
          <p:cNvSpPr/>
          <p:nvPr/>
        </p:nvSpPr>
        <p:spPr>
          <a:xfrm>
            <a:off x="2141010" y="1015155"/>
            <a:ext cx="394758" cy="4114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E1EB23-54C0-AB50-01CD-D175344AD262}"/>
              </a:ext>
            </a:extLst>
          </p:cNvPr>
          <p:cNvSpPr/>
          <p:nvPr/>
        </p:nvSpPr>
        <p:spPr>
          <a:xfrm>
            <a:off x="675747" y="1426633"/>
            <a:ext cx="1246186" cy="4114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8D6950-0472-1152-6561-17DEDC1CE5A0}"/>
              </a:ext>
            </a:extLst>
          </p:cNvPr>
          <p:cNvSpPr/>
          <p:nvPr/>
        </p:nvSpPr>
        <p:spPr>
          <a:xfrm>
            <a:off x="567747" y="131863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9FC3CF-CFD4-E878-0DED-AA9676481C04}"/>
              </a:ext>
            </a:extLst>
          </p:cNvPr>
          <p:cNvSpPr/>
          <p:nvPr/>
        </p:nvSpPr>
        <p:spPr>
          <a:xfrm>
            <a:off x="2033010" y="907155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3630ED-5C65-53FA-7714-85012660D0AB}"/>
              </a:ext>
            </a:extLst>
          </p:cNvPr>
          <p:cNvSpPr/>
          <p:nvPr/>
        </p:nvSpPr>
        <p:spPr>
          <a:xfrm>
            <a:off x="2018503" y="1535645"/>
            <a:ext cx="379217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Create new python file. Then, naming the file.</a:t>
            </a:r>
          </a:p>
        </p:txBody>
      </p:sp>
    </p:spTree>
    <p:extLst>
      <p:ext uri="{BB962C8B-B14F-4D97-AF65-F5344CB8AC3E}">
        <p14:creationId xmlns:p14="http://schemas.microsoft.com/office/powerpoint/2010/main" val="3804007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DAD56A-AC29-2642-76CC-897BB8E0D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8511E8-C0EA-1261-0ECD-8F86F711819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6B8F2F8-D0B0-5CB8-62BA-963C13F56C5A}"/>
              </a:ext>
            </a:extLst>
          </p:cNvPr>
          <p:cNvSpPr/>
          <p:nvPr/>
        </p:nvSpPr>
        <p:spPr>
          <a:xfrm>
            <a:off x="5714389" y="552874"/>
            <a:ext cx="379217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Paste the python code that have been copied from GITHUB.</a:t>
            </a:r>
          </a:p>
        </p:txBody>
      </p:sp>
    </p:spTree>
    <p:extLst>
      <p:ext uri="{BB962C8B-B14F-4D97-AF65-F5344CB8AC3E}">
        <p14:creationId xmlns:p14="http://schemas.microsoft.com/office/powerpoint/2010/main" val="28246338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6B3D0-F032-51B1-9577-F99B816DE5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0DAAF9-BE35-FC97-399E-6F1D9551D0D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C06799F-EA33-5564-04A8-6D172BCF9A2B}"/>
              </a:ext>
            </a:extLst>
          </p:cNvPr>
          <p:cNvSpPr/>
          <p:nvPr/>
        </p:nvSpPr>
        <p:spPr>
          <a:xfrm>
            <a:off x="7149166" y="1413931"/>
            <a:ext cx="3730501" cy="18542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C70160-EE7A-64C1-BF30-60AC3582DEB6}"/>
              </a:ext>
            </a:extLst>
          </p:cNvPr>
          <p:cNvSpPr/>
          <p:nvPr/>
        </p:nvSpPr>
        <p:spPr>
          <a:xfrm>
            <a:off x="7041166" y="130593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19D2C7-DC2C-C266-F9E8-38A8C610922A}"/>
              </a:ext>
            </a:extLst>
          </p:cNvPr>
          <p:cNvSpPr/>
          <p:nvPr/>
        </p:nvSpPr>
        <p:spPr>
          <a:xfrm>
            <a:off x="7118331" y="3353272"/>
            <a:ext cx="379217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Refer to the notepad earlier.</a:t>
            </a:r>
          </a:p>
        </p:txBody>
      </p:sp>
    </p:spTree>
    <p:extLst>
      <p:ext uri="{BB962C8B-B14F-4D97-AF65-F5344CB8AC3E}">
        <p14:creationId xmlns:p14="http://schemas.microsoft.com/office/powerpoint/2010/main" val="1063630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4002F2-42FF-E9CD-559B-11E365457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2907D4-B07B-6926-6DE8-582037AB84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967F14-807F-88A8-6FD6-C2E61F7A4F3C}"/>
              </a:ext>
            </a:extLst>
          </p:cNvPr>
          <p:cNvSpPr/>
          <p:nvPr/>
        </p:nvSpPr>
        <p:spPr>
          <a:xfrm>
            <a:off x="5540498" y="3644489"/>
            <a:ext cx="1596901" cy="4114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BA72DB-EBF3-E9C4-1032-8EAA6F5F4C0D}"/>
              </a:ext>
            </a:extLst>
          </p:cNvPr>
          <p:cNvSpPr/>
          <p:nvPr/>
        </p:nvSpPr>
        <p:spPr>
          <a:xfrm>
            <a:off x="5432498" y="353648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0E67AB-39E5-48C4-02BC-54493ACD47AB}"/>
              </a:ext>
            </a:extLst>
          </p:cNvPr>
          <p:cNvSpPr/>
          <p:nvPr/>
        </p:nvSpPr>
        <p:spPr>
          <a:xfrm>
            <a:off x="4442863" y="4129677"/>
            <a:ext cx="379217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Change this to </a:t>
            </a:r>
            <a:r>
              <a:rPr lang="en-MY" dirty="0" err="1">
                <a:solidFill>
                  <a:schemeClr val="tx1"/>
                </a:solidFill>
              </a:rPr>
              <a:t>InfluxDB</a:t>
            </a:r>
            <a:r>
              <a:rPr lang="en-MY" dirty="0">
                <a:solidFill>
                  <a:schemeClr val="tx1"/>
                </a:solidFill>
              </a:rPr>
              <a:t> API Token.</a:t>
            </a:r>
          </a:p>
        </p:txBody>
      </p:sp>
    </p:spTree>
    <p:extLst>
      <p:ext uri="{BB962C8B-B14F-4D97-AF65-F5344CB8AC3E}">
        <p14:creationId xmlns:p14="http://schemas.microsoft.com/office/powerpoint/2010/main" val="3228727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2064E-B653-37AB-60A1-422D90BDE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A076B0-79A3-0FFE-272B-6353E7F0B173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0" dirty="0">
                <a:latin typeface="Amasis MT Pro Black" panose="02040A04050005020304" pitchFamily="18" charset="0"/>
              </a:rPr>
              <a:t>INFLUXDB SETUP</a:t>
            </a:r>
            <a:endParaRPr lang="en-MY" sz="9000" dirty="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4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679B0-74C5-3759-E08B-1F7C06EF01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89DB68-299A-FF41-4C25-29F25635030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60EE2C7-AEA7-BC63-8019-CAB228B33C00}"/>
              </a:ext>
            </a:extLst>
          </p:cNvPr>
          <p:cNvSpPr/>
          <p:nvPr/>
        </p:nvSpPr>
        <p:spPr>
          <a:xfrm>
            <a:off x="4795432" y="3403599"/>
            <a:ext cx="1596901" cy="4114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7F7802-1CDF-BC6E-A61F-7C678C7DC022}"/>
              </a:ext>
            </a:extLst>
          </p:cNvPr>
          <p:cNvSpPr/>
          <p:nvPr/>
        </p:nvSpPr>
        <p:spPr>
          <a:xfrm>
            <a:off x="4687432" y="33210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03919F-C97F-369A-FF59-BA8112555139}"/>
              </a:ext>
            </a:extLst>
          </p:cNvPr>
          <p:cNvSpPr/>
          <p:nvPr/>
        </p:nvSpPr>
        <p:spPr>
          <a:xfrm>
            <a:off x="3697797" y="3897676"/>
            <a:ext cx="379217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Change this to </a:t>
            </a:r>
            <a:r>
              <a:rPr lang="en-MY" dirty="0" err="1">
                <a:solidFill>
                  <a:schemeClr val="tx1"/>
                </a:solidFill>
              </a:rPr>
              <a:t>InfluxDB</a:t>
            </a:r>
            <a:r>
              <a:rPr lang="en-MY" dirty="0">
                <a:solidFill>
                  <a:schemeClr val="tx1"/>
                </a:solidFill>
              </a:rPr>
              <a:t> bucket name.</a:t>
            </a:r>
          </a:p>
        </p:txBody>
      </p:sp>
    </p:spTree>
    <p:extLst>
      <p:ext uri="{BB962C8B-B14F-4D97-AF65-F5344CB8AC3E}">
        <p14:creationId xmlns:p14="http://schemas.microsoft.com/office/powerpoint/2010/main" val="1735110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74EC0-9608-A3C7-7395-5F22D92C4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91560B-8055-371E-8B52-DD57FEA4E70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A111A82-6112-FE8B-3E9D-F40BA61F3FB7}"/>
              </a:ext>
            </a:extLst>
          </p:cNvPr>
          <p:cNvSpPr/>
          <p:nvPr/>
        </p:nvSpPr>
        <p:spPr>
          <a:xfrm>
            <a:off x="4753098" y="3606799"/>
            <a:ext cx="1596901" cy="4114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12C42A-2671-D429-46A8-B0E233EF400A}"/>
              </a:ext>
            </a:extLst>
          </p:cNvPr>
          <p:cNvSpPr/>
          <p:nvPr/>
        </p:nvSpPr>
        <p:spPr>
          <a:xfrm>
            <a:off x="4645098" y="3498799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D0A93C-E6FF-1E5D-CA7F-45C1A22E25CA}"/>
              </a:ext>
            </a:extLst>
          </p:cNvPr>
          <p:cNvSpPr/>
          <p:nvPr/>
        </p:nvSpPr>
        <p:spPr>
          <a:xfrm>
            <a:off x="3655463" y="4103417"/>
            <a:ext cx="379217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Change this to </a:t>
            </a:r>
            <a:r>
              <a:rPr lang="en-MY" dirty="0" err="1">
                <a:solidFill>
                  <a:schemeClr val="tx1"/>
                </a:solidFill>
              </a:rPr>
              <a:t>InfluxDB</a:t>
            </a:r>
            <a:r>
              <a:rPr lang="en-MY" dirty="0">
                <a:solidFill>
                  <a:schemeClr val="tx1"/>
                </a:solidFill>
              </a:rPr>
              <a:t> organization name.</a:t>
            </a:r>
          </a:p>
        </p:txBody>
      </p:sp>
    </p:spTree>
    <p:extLst>
      <p:ext uri="{BB962C8B-B14F-4D97-AF65-F5344CB8AC3E}">
        <p14:creationId xmlns:p14="http://schemas.microsoft.com/office/powerpoint/2010/main" val="3628550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0746D-8D7B-3ECB-F52D-379219027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112CB4-35EC-78F9-B29F-FBD253789E2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310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3A4EE-9EBC-915C-1ED4-FAAF45B8F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4AAA1C-FB42-9717-5BD8-39179775B62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F199701-6625-844F-E718-3E29C4FF570F}"/>
              </a:ext>
            </a:extLst>
          </p:cNvPr>
          <p:cNvSpPr/>
          <p:nvPr/>
        </p:nvSpPr>
        <p:spPr>
          <a:xfrm>
            <a:off x="206498" y="1718731"/>
            <a:ext cx="2189569" cy="55033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28C205-57A6-9799-55A8-05D62193CD04}"/>
              </a:ext>
            </a:extLst>
          </p:cNvPr>
          <p:cNvSpPr/>
          <p:nvPr/>
        </p:nvSpPr>
        <p:spPr>
          <a:xfrm>
            <a:off x="98498" y="161073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D21744-DE6C-B20C-6ACE-E14BD4CC8D75}"/>
              </a:ext>
            </a:extLst>
          </p:cNvPr>
          <p:cNvSpPr/>
          <p:nvPr/>
        </p:nvSpPr>
        <p:spPr>
          <a:xfrm>
            <a:off x="499982" y="2377066"/>
            <a:ext cx="379217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Log in to </a:t>
            </a:r>
            <a:r>
              <a:rPr lang="en-MY" dirty="0" err="1">
                <a:solidFill>
                  <a:schemeClr val="tx1"/>
                </a:solidFill>
              </a:rPr>
              <a:t>Favoriot</a:t>
            </a:r>
            <a:r>
              <a:rPr lang="en-MY" dirty="0">
                <a:solidFill>
                  <a:schemeClr val="tx1"/>
                </a:solidFill>
              </a:rPr>
              <a:t> account. Then, click developer account.</a:t>
            </a:r>
          </a:p>
        </p:txBody>
      </p:sp>
    </p:spTree>
    <p:extLst>
      <p:ext uri="{BB962C8B-B14F-4D97-AF65-F5344CB8AC3E}">
        <p14:creationId xmlns:p14="http://schemas.microsoft.com/office/powerpoint/2010/main" val="8211561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F555E5-F0BD-FFBC-15A1-01400ADB2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911979-FAE5-A049-8AB9-8BE3BAD2962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4221DB4-DD09-1A14-5051-C0B24A807EA5}"/>
              </a:ext>
            </a:extLst>
          </p:cNvPr>
          <p:cNvSpPr/>
          <p:nvPr/>
        </p:nvSpPr>
        <p:spPr>
          <a:xfrm>
            <a:off x="3787900" y="1540933"/>
            <a:ext cx="1071968" cy="4114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63458F-BF09-BF86-AA0F-F72EEF401F5B}"/>
              </a:ext>
            </a:extLst>
          </p:cNvPr>
          <p:cNvSpPr/>
          <p:nvPr/>
        </p:nvSpPr>
        <p:spPr>
          <a:xfrm>
            <a:off x="3679900" y="143293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AF4432-71B2-07F8-7D67-EE9BBE0EB5BB}"/>
              </a:ext>
            </a:extLst>
          </p:cNvPr>
          <p:cNvSpPr/>
          <p:nvPr/>
        </p:nvSpPr>
        <p:spPr>
          <a:xfrm>
            <a:off x="2820533" y="2037551"/>
            <a:ext cx="3006701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Go to account page.</a:t>
            </a:r>
          </a:p>
        </p:txBody>
      </p:sp>
    </p:spTree>
    <p:extLst>
      <p:ext uri="{BB962C8B-B14F-4D97-AF65-F5344CB8AC3E}">
        <p14:creationId xmlns:p14="http://schemas.microsoft.com/office/powerpoint/2010/main" val="40229373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7FFC23-38A6-4959-3F45-6B305F1E1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A61E2E-6279-1757-5101-019EC3CBDDC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4E69699-4900-B2C5-F39A-1655FC1BED59}"/>
              </a:ext>
            </a:extLst>
          </p:cNvPr>
          <p:cNvSpPr/>
          <p:nvPr/>
        </p:nvSpPr>
        <p:spPr>
          <a:xfrm>
            <a:off x="2958165" y="3081867"/>
            <a:ext cx="8878235" cy="482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D1036A-B9DC-6E81-CA57-651F03E4B9C7}"/>
              </a:ext>
            </a:extLst>
          </p:cNvPr>
          <p:cNvSpPr/>
          <p:nvPr/>
        </p:nvSpPr>
        <p:spPr>
          <a:xfrm>
            <a:off x="2850165" y="2973867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4F60AE-AC6B-0910-2FDA-7963A48AEA9E}"/>
              </a:ext>
            </a:extLst>
          </p:cNvPr>
          <p:cNvSpPr/>
          <p:nvPr/>
        </p:nvSpPr>
        <p:spPr>
          <a:xfrm>
            <a:off x="5085739" y="2430307"/>
            <a:ext cx="379217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Copy the API key.</a:t>
            </a:r>
          </a:p>
        </p:txBody>
      </p:sp>
    </p:spTree>
    <p:extLst>
      <p:ext uri="{BB962C8B-B14F-4D97-AF65-F5344CB8AC3E}">
        <p14:creationId xmlns:p14="http://schemas.microsoft.com/office/powerpoint/2010/main" val="18200940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3A3A3-925D-E0C4-15E3-7B1156E3A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9F5EB2-2CCD-4A27-7A15-59B9BE16E86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9882CC1-A794-FAF1-C0E1-CAF787256888}"/>
              </a:ext>
            </a:extLst>
          </p:cNvPr>
          <p:cNvSpPr/>
          <p:nvPr/>
        </p:nvSpPr>
        <p:spPr>
          <a:xfrm>
            <a:off x="4829300" y="4936066"/>
            <a:ext cx="1351368" cy="4114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E34D29-20D2-6037-BB77-C73B22D4ED0E}"/>
              </a:ext>
            </a:extLst>
          </p:cNvPr>
          <p:cNvSpPr/>
          <p:nvPr/>
        </p:nvSpPr>
        <p:spPr>
          <a:xfrm>
            <a:off x="4721300" y="482806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CE903B-A34E-518F-DE54-087FF5C73277}"/>
              </a:ext>
            </a:extLst>
          </p:cNvPr>
          <p:cNvSpPr/>
          <p:nvPr/>
        </p:nvSpPr>
        <p:spPr>
          <a:xfrm>
            <a:off x="3608899" y="5421254"/>
            <a:ext cx="379217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Change this to </a:t>
            </a:r>
            <a:r>
              <a:rPr lang="en-MY" dirty="0" err="1">
                <a:solidFill>
                  <a:schemeClr val="tx1"/>
                </a:solidFill>
              </a:rPr>
              <a:t>Favoriot</a:t>
            </a:r>
            <a:r>
              <a:rPr lang="en-MY" dirty="0">
                <a:solidFill>
                  <a:schemeClr val="tx1"/>
                </a:solidFill>
              </a:rPr>
              <a:t> API key.</a:t>
            </a:r>
          </a:p>
        </p:txBody>
      </p:sp>
    </p:spTree>
    <p:extLst>
      <p:ext uri="{BB962C8B-B14F-4D97-AF65-F5344CB8AC3E}">
        <p14:creationId xmlns:p14="http://schemas.microsoft.com/office/powerpoint/2010/main" val="36494621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30ED5-1F51-9F0F-4550-6D4563C1B4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0E8CBB-FB0C-3FEC-12BA-AA6008AE755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3900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F4B659-BD9C-B741-47B4-E2FB84583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B8DAB6-C4B0-69B9-7C07-98D1F845014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65E73A4-BB3D-04FB-C099-DEEB03B195A6}"/>
              </a:ext>
            </a:extLst>
          </p:cNvPr>
          <p:cNvSpPr/>
          <p:nvPr/>
        </p:nvSpPr>
        <p:spPr>
          <a:xfrm>
            <a:off x="211666" y="169334"/>
            <a:ext cx="609600" cy="42333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DE86F4-69A4-E294-300A-5AB808CBC85A}"/>
              </a:ext>
            </a:extLst>
          </p:cNvPr>
          <p:cNvSpPr/>
          <p:nvPr/>
        </p:nvSpPr>
        <p:spPr>
          <a:xfrm>
            <a:off x="313267" y="3445934"/>
            <a:ext cx="1744133" cy="44873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D0B3B3-9E55-59EE-ABFB-9D618C232F76}"/>
              </a:ext>
            </a:extLst>
          </p:cNvPr>
          <p:cNvSpPr/>
          <p:nvPr/>
        </p:nvSpPr>
        <p:spPr>
          <a:xfrm>
            <a:off x="103666" y="61334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49F902-1CFC-6075-51AA-572E201A3D54}"/>
              </a:ext>
            </a:extLst>
          </p:cNvPr>
          <p:cNvSpPr/>
          <p:nvPr/>
        </p:nvSpPr>
        <p:spPr>
          <a:xfrm>
            <a:off x="205267" y="33210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50CC42-4029-BB4D-E569-F95E182699FE}"/>
              </a:ext>
            </a:extLst>
          </p:cNvPr>
          <p:cNvSpPr/>
          <p:nvPr/>
        </p:nvSpPr>
        <p:spPr>
          <a:xfrm>
            <a:off x="421267" y="700668"/>
            <a:ext cx="379217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Click file. Then, save the python code.</a:t>
            </a:r>
          </a:p>
        </p:txBody>
      </p:sp>
    </p:spTree>
    <p:extLst>
      <p:ext uri="{BB962C8B-B14F-4D97-AF65-F5344CB8AC3E}">
        <p14:creationId xmlns:p14="http://schemas.microsoft.com/office/powerpoint/2010/main" val="13512573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E26FE-D063-3B2A-5E85-97FD54F2B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542E30-835C-CAFD-5492-289754BC14D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64AD561-6243-6321-4152-AA909763BECB}"/>
              </a:ext>
            </a:extLst>
          </p:cNvPr>
          <p:cNvSpPr/>
          <p:nvPr/>
        </p:nvSpPr>
        <p:spPr>
          <a:xfrm>
            <a:off x="2675467" y="220133"/>
            <a:ext cx="4555066" cy="63499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BFFFC9-313A-72E1-7AC6-D7E362B99596}"/>
              </a:ext>
            </a:extLst>
          </p:cNvPr>
          <p:cNvSpPr/>
          <p:nvPr/>
        </p:nvSpPr>
        <p:spPr>
          <a:xfrm>
            <a:off x="2567467" y="11213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D81D61-347F-7812-FEDB-6D43011283D6}"/>
              </a:ext>
            </a:extLst>
          </p:cNvPr>
          <p:cNvSpPr/>
          <p:nvPr/>
        </p:nvSpPr>
        <p:spPr>
          <a:xfrm>
            <a:off x="3056915" y="940272"/>
            <a:ext cx="379217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Open terminal.</a:t>
            </a:r>
          </a:p>
        </p:txBody>
      </p:sp>
    </p:spTree>
    <p:extLst>
      <p:ext uri="{BB962C8B-B14F-4D97-AF65-F5344CB8AC3E}">
        <p14:creationId xmlns:p14="http://schemas.microsoft.com/office/powerpoint/2010/main" val="2926245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3B095-3859-3084-44BE-D1A88DBBE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BE8818F-C156-7827-A8DA-DC0565B5170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474E9EE-3A19-568D-CFBE-EAFBBB129173}"/>
              </a:ext>
            </a:extLst>
          </p:cNvPr>
          <p:cNvSpPr/>
          <p:nvPr/>
        </p:nvSpPr>
        <p:spPr>
          <a:xfrm>
            <a:off x="1954530" y="1074420"/>
            <a:ext cx="937260" cy="4229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0B1447-32C5-6A03-40DC-2368F1264F91}"/>
              </a:ext>
            </a:extLst>
          </p:cNvPr>
          <p:cNvSpPr/>
          <p:nvPr/>
        </p:nvSpPr>
        <p:spPr>
          <a:xfrm>
            <a:off x="1846530" y="96642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B23440-F9F4-AFFF-61C3-54F160868118}"/>
              </a:ext>
            </a:extLst>
          </p:cNvPr>
          <p:cNvSpPr/>
          <p:nvPr/>
        </p:nvSpPr>
        <p:spPr>
          <a:xfrm>
            <a:off x="911634" y="1576455"/>
            <a:ext cx="4289016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Log in to </a:t>
            </a:r>
            <a:r>
              <a:rPr lang="en-MY" dirty="0" err="1">
                <a:solidFill>
                  <a:schemeClr val="tx1"/>
                </a:solidFill>
              </a:rPr>
              <a:t>InfluxDB</a:t>
            </a:r>
            <a:r>
              <a:rPr lang="en-MY" dirty="0">
                <a:solidFill>
                  <a:schemeClr val="tx1"/>
                </a:solidFill>
              </a:rPr>
              <a:t> account. Then, write organization name in notepad.</a:t>
            </a:r>
          </a:p>
        </p:txBody>
      </p:sp>
    </p:spTree>
    <p:extLst>
      <p:ext uri="{BB962C8B-B14F-4D97-AF65-F5344CB8AC3E}">
        <p14:creationId xmlns:p14="http://schemas.microsoft.com/office/powerpoint/2010/main" val="39195520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687620-88C7-6F02-84FD-8170BF17F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BEDED-2B7D-A107-C0CE-E84D311BD7E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C75ECAA-07A5-14EC-2642-20D82671454C}"/>
              </a:ext>
            </a:extLst>
          </p:cNvPr>
          <p:cNvSpPr/>
          <p:nvPr/>
        </p:nvSpPr>
        <p:spPr>
          <a:xfrm>
            <a:off x="7501467" y="4334934"/>
            <a:ext cx="2286000" cy="42333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3621C9-38EB-1C09-4FBD-21C5DA43CC9F}"/>
              </a:ext>
            </a:extLst>
          </p:cNvPr>
          <p:cNvSpPr/>
          <p:nvPr/>
        </p:nvSpPr>
        <p:spPr>
          <a:xfrm>
            <a:off x="7393467" y="4226934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FD3C14-99AE-6644-C5FC-D7DC43BDCE14}"/>
              </a:ext>
            </a:extLst>
          </p:cNvPr>
          <p:cNvSpPr/>
          <p:nvPr/>
        </p:nvSpPr>
        <p:spPr>
          <a:xfrm>
            <a:off x="6748382" y="4823510"/>
            <a:ext cx="379217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Run the python code.</a:t>
            </a:r>
          </a:p>
        </p:txBody>
      </p:sp>
    </p:spTree>
    <p:extLst>
      <p:ext uri="{BB962C8B-B14F-4D97-AF65-F5344CB8AC3E}">
        <p14:creationId xmlns:p14="http://schemas.microsoft.com/office/powerpoint/2010/main" val="41010383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9FC7D-A626-25AF-1831-42C9774DB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123052-CF31-4CD6-DC51-E9B1C133022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BFB0F22-FD68-7413-A268-0406DB175420}"/>
              </a:ext>
            </a:extLst>
          </p:cNvPr>
          <p:cNvSpPr/>
          <p:nvPr/>
        </p:nvSpPr>
        <p:spPr>
          <a:xfrm>
            <a:off x="3225801" y="4876800"/>
            <a:ext cx="1092199" cy="65193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6EB845-1F6E-77B8-27A5-951E214AB70B}"/>
              </a:ext>
            </a:extLst>
          </p:cNvPr>
          <p:cNvSpPr/>
          <p:nvPr/>
        </p:nvSpPr>
        <p:spPr>
          <a:xfrm>
            <a:off x="3117801" y="47688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5717AA-FF24-CDF8-5614-166071EBE578}"/>
              </a:ext>
            </a:extLst>
          </p:cNvPr>
          <p:cNvSpPr/>
          <p:nvPr/>
        </p:nvSpPr>
        <p:spPr>
          <a:xfrm>
            <a:off x="4453941" y="4824766"/>
            <a:ext cx="6218532" cy="756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If the status code is 204, means that the </a:t>
            </a:r>
            <a:r>
              <a:rPr lang="en-MY" dirty="0" err="1">
                <a:solidFill>
                  <a:schemeClr val="tx1"/>
                </a:solidFill>
              </a:rPr>
              <a:t>Favoriot</a:t>
            </a:r>
            <a:r>
              <a:rPr lang="en-MY" dirty="0">
                <a:solidFill>
                  <a:schemeClr val="tx1"/>
                </a:solidFill>
              </a:rPr>
              <a:t> data streams is successfully sent to </a:t>
            </a:r>
            <a:r>
              <a:rPr lang="en-MY" dirty="0" err="1">
                <a:solidFill>
                  <a:schemeClr val="tx1"/>
                </a:solidFill>
              </a:rPr>
              <a:t>InfluxDB</a:t>
            </a:r>
            <a:r>
              <a:rPr lang="en-MY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977455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2064E-B653-37AB-60A1-422D90BDE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A076B0-79A3-0FFE-272B-6353E7F0B173}"/>
              </a:ext>
            </a:extLst>
          </p:cNvPr>
          <p:cNvSpPr/>
          <p:nvPr/>
        </p:nvSpPr>
        <p:spPr>
          <a:xfrm>
            <a:off x="336000" y="2709000"/>
            <a:ext cx="11520000" cy="1440000"/>
          </a:xfrm>
          <a:prstGeom prst="rect">
            <a:avLst/>
          </a:prstGeom>
          <a:solidFill>
            <a:srgbClr val="B900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atin typeface="Amasis MT Pro Black" panose="02040A04050005020304" pitchFamily="18" charset="0"/>
              </a:rPr>
              <a:t>INFLUXDB DATA EXPLORER</a:t>
            </a:r>
            <a:endParaRPr lang="en-MY" sz="6000" dirty="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2152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7A229-1118-7049-E7DB-6C51B938C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DACC13-CD41-9CA3-70AB-CD39573A20B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7FE6577-C798-C35F-E553-6DFD2FA13268}"/>
              </a:ext>
            </a:extLst>
          </p:cNvPr>
          <p:cNvSpPr/>
          <p:nvPr/>
        </p:nvSpPr>
        <p:spPr>
          <a:xfrm>
            <a:off x="67734" y="1964266"/>
            <a:ext cx="431799" cy="4148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D48D0A-1253-7030-4BFE-F20880C7901F}"/>
              </a:ext>
            </a:extLst>
          </p:cNvPr>
          <p:cNvSpPr/>
          <p:nvPr/>
        </p:nvSpPr>
        <p:spPr>
          <a:xfrm>
            <a:off x="391533" y="185626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F209B8-BF04-3228-A31F-0CD97F9F1756}"/>
              </a:ext>
            </a:extLst>
          </p:cNvPr>
          <p:cNvSpPr/>
          <p:nvPr/>
        </p:nvSpPr>
        <p:spPr>
          <a:xfrm>
            <a:off x="688651" y="1811699"/>
            <a:ext cx="379217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Open </a:t>
            </a:r>
            <a:r>
              <a:rPr lang="en-MY" dirty="0" err="1">
                <a:solidFill>
                  <a:schemeClr val="tx1"/>
                </a:solidFill>
              </a:rPr>
              <a:t>InfluxDB</a:t>
            </a:r>
            <a:r>
              <a:rPr lang="en-MY" dirty="0">
                <a:solidFill>
                  <a:schemeClr val="tx1"/>
                </a:solidFill>
              </a:rPr>
              <a:t>. Then, click data explorer. </a:t>
            </a:r>
          </a:p>
        </p:txBody>
      </p:sp>
    </p:spTree>
    <p:extLst>
      <p:ext uri="{BB962C8B-B14F-4D97-AF65-F5344CB8AC3E}">
        <p14:creationId xmlns:p14="http://schemas.microsoft.com/office/powerpoint/2010/main" val="37606388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BFD870-844B-AADB-8193-8D62AA3F4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986512-35F3-82ED-BE28-6CC0B37BBF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DEAC4E1-F5F0-AFF3-C561-26B0B0E1265B}"/>
              </a:ext>
            </a:extLst>
          </p:cNvPr>
          <p:cNvSpPr/>
          <p:nvPr/>
        </p:nvSpPr>
        <p:spPr>
          <a:xfrm>
            <a:off x="762000" y="3742266"/>
            <a:ext cx="1286933" cy="55033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D45A33-F4FF-F581-8D7A-65BD275CEC84}"/>
              </a:ext>
            </a:extLst>
          </p:cNvPr>
          <p:cNvSpPr/>
          <p:nvPr/>
        </p:nvSpPr>
        <p:spPr>
          <a:xfrm>
            <a:off x="654000" y="363426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0512D4-2B4C-829D-22C7-998F14209586}"/>
              </a:ext>
            </a:extLst>
          </p:cNvPr>
          <p:cNvSpPr/>
          <p:nvPr/>
        </p:nvSpPr>
        <p:spPr>
          <a:xfrm>
            <a:off x="125000" y="4366310"/>
            <a:ext cx="2560931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Select bucket.</a:t>
            </a:r>
          </a:p>
        </p:txBody>
      </p:sp>
    </p:spTree>
    <p:extLst>
      <p:ext uri="{BB962C8B-B14F-4D97-AF65-F5344CB8AC3E}">
        <p14:creationId xmlns:p14="http://schemas.microsoft.com/office/powerpoint/2010/main" val="34602935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F257D-3E31-B8A3-CD79-22D3BBCD5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2EBB0B-22AC-A6A3-53DB-6216BC998DF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CC4016B-A0EF-6166-9AA3-FCFD154BDB16}"/>
              </a:ext>
            </a:extLst>
          </p:cNvPr>
          <p:cNvSpPr/>
          <p:nvPr/>
        </p:nvSpPr>
        <p:spPr>
          <a:xfrm>
            <a:off x="736601" y="4106334"/>
            <a:ext cx="1540932" cy="48259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05E21A-F4B0-374E-6E86-B8852A7F234E}"/>
              </a:ext>
            </a:extLst>
          </p:cNvPr>
          <p:cNvSpPr/>
          <p:nvPr/>
        </p:nvSpPr>
        <p:spPr>
          <a:xfrm>
            <a:off x="628601" y="3998334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2201FF-5178-EF41-764B-7E9B5020FDC9}"/>
              </a:ext>
            </a:extLst>
          </p:cNvPr>
          <p:cNvSpPr/>
          <p:nvPr/>
        </p:nvSpPr>
        <p:spPr>
          <a:xfrm>
            <a:off x="266912" y="4662643"/>
            <a:ext cx="248031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Select measurement.</a:t>
            </a:r>
          </a:p>
        </p:txBody>
      </p:sp>
    </p:spTree>
    <p:extLst>
      <p:ext uri="{BB962C8B-B14F-4D97-AF65-F5344CB8AC3E}">
        <p14:creationId xmlns:p14="http://schemas.microsoft.com/office/powerpoint/2010/main" val="2834498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43A01-2AA4-3FC4-1280-3F5236323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3645E2-6F93-B7AC-5D59-FDF0253C006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F90709C-05B2-84C5-D7E8-E73546676A15}"/>
              </a:ext>
            </a:extLst>
          </p:cNvPr>
          <p:cNvSpPr/>
          <p:nvPr/>
        </p:nvSpPr>
        <p:spPr>
          <a:xfrm>
            <a:off x="8627532" y="3928533"/>
            <a:ext cx="1032933" cy="57573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B0DDA0-2022-ABE0-DD59-B025F16572CD}"/>
              </a:ext>
            </a:extLst>
          </p:cNvPr>
          <p:cNvSpPr/>
          <p:nvPr/>
        </p:nvSpPr>
        <p:spPr>
          <a:xfrm>
            <a:off x="8519532" y="382053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0D5A2C-0553-A075-DE5C-CE99A440F55B}"/>
              </a:ext>
            </a:extLst>
          </p:cNvPr>
          <p:cNvSpPr/>
          <p:nvPr/>
        </p:nvSpPr>
        <p:spPr>
          <a:xfrm>
            <a:off x="8160712" y="4574587"/>
            <a:ext cx="1966571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Click run.</a:t>
            </a:r>
          </a:p>
        </p:txBody>
      </p:sp>
    </p:spTree>
    <p:extLst>
      <p:ext uri="{BB962C8B-B14F-4D97-AF65-F5344CB8AC3E}">
        <p14:creationId xmlns:p14="http://schemas.microsoft.com/office/powerpoint/2010/main" val="23925195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2C1C28-07D6-D8D7-F98A-F90444FAA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127572-FE2C-DC19-73C0-B883A40BD9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36E7467-299E-764E-B235-B6AC7CD661BF}"/>
              </a:ext>
            </a:extLst>
          </p:cNvPr>
          <p:cNvSpPr/>
          <p:nvPr/>
        </p:nvSpPr>
        <p:spPr>
          <a:xfrm>
            <a:off x="3606799" y="4064000"/>
            <a:ext cx="6053668" cy="22182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D9B513-5C31-BF7C-B459-39194D8A6C68}"/>
              </a:ext>
            </a:extLst>
          </p:cNvPr>
          <p:cNvSpPr/>
          <p:nvPr/>
        </p:nvSpPr>
        <p:spPr>
          <a:xfrm>
            <a:off x="3498799" y="395600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9B55A4-D588-5F54-5629-A710B58CECB8}"/>
              </a:ext>
            </a:extLst>
          </p:cNvPr>
          <p:cNvSpPr/>
          <p:nvPr/>
        </p:nvSpPr>
        <p:spPr>
          <a:xfrm>
            <a:off x="4330334" y="3270290"/>
            <a:ext cx="4606598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This is the data from </a:t>
            </a:r>
            <a:r>
              <a:rPr lang="en-MY" dirty="0" err="1">
                <a:solidFill>
                  <a:schemeClr val="tx1"/>
                </a:solidFill>
              </a:rPr>
              <a:t>Favoriot</a:t>
            </a:r>
            <a:r>
              <a:rPr lang="en-MY" dirty="0">
                <a:solidFill>
                  <a:schemeClr val="tx1"/>
                </a:solidFill>
              </a:rPr>
              <a:t> data streams for past 1 hour.</a:t>
            </a:r>
          </a:p>
        </p:txBody>
      </p:sp>
    </p:spTree>
    <p:extLst>
      <p:ext uri="{BB962C8B-B14F-4D97-AF65-F5344CB8AC3E}">
        <p14:creationId xmlns:p14="http://schemas.microsoft.com/office/powerpoint/2010/main" val="290974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9719DA-0B2A-B009-C449-FC7C57351E2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845B92A-9966-9388-EC84-461A80FDCF84}"/>
              </a:ext>
            </a:extLst>
          </p:cNvPr>
          <p:cNvSpPr/>
          <p:nvPr/>
        </p:nvSpPr>
        <p:spPr>
          <a:xfrm>
            <a:off x="53763" y="1573953"/>
            <a:ext cx="378037" cy="37761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29A8C6-E8B8-C509-0D63-C2222607FC4E}"/>
              </a:ext>
            </a:extLst>
          </p:cNvPr>
          <p:cNvSpPr/>
          <p:nvPr/>
        </p:nvSpPr>
        <p:spPr>
          <a:xfrm>
            <a:off x="323800" y="146595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90EA3D-1828-85AA-982C-1A119FC34B4A}"/>
              </a:ext>
            </a:extLst>
          </p:cNvPr>
          <p:cNvSpPr/>
          <p:nvPr/>
        </p:nvSpPr>
        <p:spPr>
          <a:xfrm>
            <a:off x="615527" y="1028438"/>
            <a:ext cx="268346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Click load data. Then, select buckets.</a:t>
            </a:r>
          </a:p>
        </p:txBody>
      </p:sp>
    </p:spTree>
    <p:extLst>
      <p:ext uri="{BB962C8B-B14F-4D97-AF65-F5344CB8AC3E}">
        <p14:creationId xmlns:p14="http://schemas.microsoft.com/office/powerpoint/2010/main" val="3302631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DC7F7A-2942-376D-B34D-6483F3C1C9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6179FF-9020-0764-E4B3-2A5ACF67E87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0844BA6-76A6-1838-61ED-3966683B3619}"/>
              </a:ext>
            </a:extLst>
          </p:cNvPr>
          <p:cNvSpPr/>
          <p:nvPr/>
        </p:nvSpPr>
        <p:spPr>
          <a:xfrm>
            <a:off x="10495280" y="2443480"/>
            <a:ext cx="1586230" cy="4508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000A0C-49AF-563D-D0B4-5F2733D28738}"/>
              </a:ext>
            </a:extLst>
          </p:cNvPr>
          <p:cNvSpPr/>
          <p:nvPr/>
        </p:nvSpPr>
        <p:spPr>
          <a:xfrm>
            <a:off x="10384790" y="2335480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47409D-5A75-E27E-ACF1-19C6CA0BA082}"/>
              </a:ext>
            </a:extLst>
          </p:cNvPr>
          <p:cNvSpPr/>
          <p:nvPr/>
        </p:nvSpPr>
        <p:spPr>
          <a:xfrm>
            <a:off x="9640070" y="3002330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Create new bucket.</a:t>
            </a:r>
          </a:p>
        </p:txBody>
      </p:sp>
    </p:spTree>
    <p:extLst>
      <p:ext uri="{BB962C8B-B14F-4D97-AF65-F5344CB8AC3E}">
        <p14:creationId xmlns:p14="http://schemas.microsoft.com/office/powerpoint/2010/main" val="2702905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403D3-6359-A833-374E-694E28703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1D12CD-B70D-2ADB-154B-3DF6F71AB1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B6461B9-55A0-4C27-FF60-A1DB83421927}"/>
              </a:ext>
            </a:extLst>
          </p:cNvPr>
          <p:cNvSpPr/>
          <p:nvPr/>
        </p:nvSpPr>
        <p:spPr>
          <a:xfrm>
            <a:off x="3724063" y="3174156"/>
            <a:ext cx="1186604" cy="4229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8D3593-FF29-8CD4-8BE7-39E01D655905}"/>
              </a:ext>
            </a:extLst>
          </p:cNvPr>
          <p:cNvSpPr/>
          <p:nvPr/>
        </p:nvSpPr>
        <p:spPr>
          <a:xfrm>
            <a:off x="7645399" y="4741333"/>
            <a:ext cx="863599" cy="5418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65D389-430F-D5FD-59C1-214062717786}"/>
              </a:ext>
            </a:extLst>
          </p:cNvPr>
          <p:cNvSpPr/>
          <p:nvPr/>
        </p:nvSpPr>
        <p:spPr>
          <a:xfrm>
            <a:off x="7537399" y="4633333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55EB9A-8DD9-37FC-4D17-74C934EC489C}"/>
              </a:ext>
            </a:extLst>
          </p:cNvPr>
          <p:cNvSpPr/>
          <p:nvPr/>
        </p:nvSpPr>
        <p:spPr>
          <a:xfrm>
            <a:off x="3616063" y="306615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468235-1009-31E2-887F-B67E5FDFB1BF}"/>
              </a:ext>
            </a:extLst>
          </p:cNvPr>
          <p:cNvSpPr/>
          <p:nvPr/>
        </p:nvSpPr>
        <p:spPr>
          <a:xfrm>
            <a:off x="3096645" y="3670776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Insert bucket’s name.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3724A5-EBF9-ACCA-95A8-F2FFEA262B24}"/>
              </a:ext>
            </a:extLst>
          </p:cNvPr>
          <p:cNvSpPr/>
          <p:nvPr/>
        </p:nvSpPr>
        <p:spPr>
          <a:xfrm>
            <a:off x="6856478" y="5344160"/>
            <a:ext cx="2441440" cy="5549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Click create.</a:t>
            </a:r>
          </a:p>
        </p:txBody>
      </p:sp>
    </p:spTree>
    <p:extLst>
      <p:ext uri="{BB962C8B-B14F-4D97-AF65-F5344CB8AC3E}">
        <p14:creationId xmlns:p14="http://schemas.microsoft.com/office/powerpoint/2010/main" val="365383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A5D604-E46F-31D5-63BB-5CBDCAFFF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ECBE89-6E8B-7A1D-90C5-587224CA27D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35FEA9C-C7E3-4A55-8AE4-F4DB52A4857B}"/>
              </a:ext>
            </a:extLst>
          </p:cNvPr>
          <p:cNvSpPr/>
          <p:nvPr/>
        </p:nvSpPr>
        <p:spPr>
          <a:xfrm>
            <a:off x="769196" y="3123355"/>
            <a:ext cx="1186604" cy="4229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870D56-F0B7-8497-3E85-4C0DE1C9A104}"/>
              </a:ext>
            </a:extLst>
          </p:cNvPr>
          <p:cNvSpPr/>
          <p:nvPr/>
        </p:nvSpPr>
        <p:spPr>
          <a:xfrm>
            <a:off x="661196" y="3015355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48574D-2CEB-2343-7912-3057D55209FF}"/>
              </a:ext>
            </a:extLst>
          </p:cNvPr>
          <p:cNvSpPr/>
          <p:nvPr/>
        </p:nvSpPr>
        <p:spPr>
          <a:xfrm>
            <a:off x="141778" y="3608545"/>
            <a:ext cx="244144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Write bucket’s name in notepad.</a:t>
            </a:r>
          </a:p>
        </p:txBody>
      </p:sp>
    </p:spTree>
    <p:extLst>
      <p:ext uri="{BB962C8B-B14F-4D97-AF65-F5344CB8AC3E}">
        <p14:creationId xmlns:p14="http://schemas.microsoft.com/office/powerpoint/2010/main" val="866610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656277-9160-5D4F-A200-3EF01093A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C5EEBB-D239-612A-CE00-F8E737B5A63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717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A78BB5D-6255-4433-B1B4-0060A00D2FF8}"/>
              </a:ext>
            </a:extLst>
          </p:cNvPr>
          <p:cNvSpPr/>
          <p:nvPr/>
        </p:nvSpPr>
        <p:spPr>
          <a:xfrm>
            <a:off x="3207596" y="1819488"/>
            <a:ext cx="1271270" cy="5342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6AB43-186E-91B4-ABE4-B32A9F9C861E}"/>
              </a:ext>
            </a:extLst>
          </p:cNvPr>
          <p:cNvSpPr/>
          <p:nvPr/>
        </p:nvSpPr>
        <p:spPr>
          <a:xfrm>
            <a:off x="10041467" y="2462956"/>
            <a:ext cx="1972733" cy="5257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2B324A-016A-05CB-C505-31E597277E9A}"/>
              </a:ext>
            </a:extLst>
          </p:cNvPr>
          <p:cNvSpPr/>
          <p:nvPr/>
        </p:nvSpPr>
        <p:spPr>
          <a:xfrm>
            <a:off x="9933467" y="2354956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18B5B4-2501-40B4-FEA6-F6BC54EDB388}"/>
              </a:ext>
            </a:extLst>
          </p:cNvPr>
          <p:cNvSpPr/>
          <p:nvPr/>
        </p:nvSpPr>
        <p:spPr>
          <a:xfrm>
            <a:off x="3099596" y="1711488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E29E6F-E550-B513-E410-2C9CC67FB3D9}"/>
              </a:ext>
            </a:extLst>
          </p:cNvPr>
          <p:cNvSpPr/>
          <p:nvPr/>
        </p:nvSpPr>
        <p:spPr>
          <a:xfrm>
            <a:off x="7960734" y="2703847"/>
            <a:ext cx="1972733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Create new all access API token.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CA94C7-720C-664A-169A-87E90FDA349F}"/>
              </a:ext>
            </a:extLst>
          </p:cNvPr>
          <p:cNvSpPr/>
          <p:nvPr/>
        </p:nvSpPr>
        <p:spPr>
          <a:xfrm>
            <a:off x="2394141" y="2427443"/>
            <a:ext cx="2898179" cy="554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Go to API Tokens’ section.</a:t>
            </a:r>
          </a:p>
        </p:txBody>
      </p:sp>
    </p:spTree>
    <p:extLst>
      <p:ext uri="{BB962C8B-B14F-4D97-AF65-F5344CB8AC3E}">
        <p14:creationId xmlns:p14="http://schemas.microsoft.com/office/powerpoint/2010/main" val="2568034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AD566-0CFA-32F1-6ACC-7806B4360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3E11E6-6C02-394D-5C11-AC4B96D963B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D7204BF-E7EC-5808-BF9C-53C791D303FF}"/>
              </a:ext>
            </a:extLst>
          </p:cNvPr>
          <p:cNvSpPr/>
          <p:nvPr/>
        </p:nvSpPr>
        <p:spPr>
          <a:xfrm>
            <a:off x="4282862" y="3970021"/>
            <a:ext cx="1228938" cy="44111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C71BDE-611D-4865-1EAD-554C22FF8758}"/>
              </a:ext>
            </a:extLst>
          </p:cNvPr>
          <p:cNvSpPr/>
          <p:nvPr/>
        </p:nvSpPr>
        <p:spPr>
          <a:xfrm>
            <a:off x="6104467" y="4545755"/>
            <a:ext cx="931333" cy="5003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3BC325-901A-23B9-49FC-5E333696136D}"/>
              </a:ext>
            </a:extLst>
          </p:cNvPr>
          <p:cNvSpPr/>
          <p:nvPr/>
        </p:nvSpPr>
        <p:spPr>
          <a:xfrm>
            <a:off x="5988000" y="4437755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0000"/>
                </a:solidFill>
                <a:latin typeface="Aptos" panose="02110004020202020204"/>
              </a:rPr>
              <a:t>2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35ABDD-3B24-B268-B5E3-950A07F33D79}"/>
              </a:ext>
            </a:extLst>
          </p:cNvPr>
          <p:cNvSpPr/>
          <p:nvPr/>
        </p:nvSpPr>
        <p:spPr>
          <a:xfrm>
            <a:off x="4174862" y="3862021"/>
            <a:ext cx="216000" cy="21600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  <a:endParaRPr kumimoji="0" lang="en-MY" sz="1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053938-62C1-E6CA-D365-890DD996AB14}"/>
              </a:ext>
            </a:extLst>
          </p:cNvPr>
          <p:cNvSpPr/>
          <p:nvPr/>
        </p:nvSpPr>
        <p:spPr>
          <a:xfrm>
            <a:off x="5632200" y="3635376"/>
            <a:ext cx="2441440" cy="72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tx1"/>
                </a:solidFill>
              </a:rPr>
              <a:t>Put the description. Then, click save.</a:t>
            </a:r>
          </a:p>
        </p:txBody>
      </p:sp>
    </p:spTree>
    <p:extLst>
      <p:ext uri="{BB962C8B-B14F-4D97-AF65-F5344CB8AC3E}">
        <p14:creationId xmlns:p14="http://schemas.microsoft.com/office/powerpoint/2010/main" val="3449106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316</Words>
  <Application>Microsoft Office PowerPoint</Application>
  <PresentationFormat>Widescreen</PresentationFormat>
  <Paragraphs>75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Amasis MT Pro Black</vt:lpstr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NURAFIQAH ALIAH BINTI QHAIRUDDIN</dc:creator>
  <cp:lastModifiedBy>NURAFIQAH ALIAH BINTI QHAIRUDDIN</cp:lastModifiedBy>
  <cp:revision>12</cp:revision>
  <dcterms:created xsi:type="dcterms:W3CDTF">2024-11-15T09:06:31Z</dcterms:created>
  <dcterms:modified xsi:type="dcterms:W3CDTF">2024-11-25T03:04:48Z</dcterms:modified>
</cp:coreProperties>
</file>

<file path=docProps/thumbnail.jpeg>
</file>